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47" r:id="rId13"/>
    <p:sldId id="348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8"/>
    <p:restoredTop sz="94657"/>
  </p:normalViewPr>
  <p:slideViewPr>
    <p:cSldViewPr snapToGrid="0" showGuides="1">
      <p:cViewPr varScale="1">
        <p:scale>
          <a:sx n="148" d="100"/>
          <a:sy n="148" d="100"/>
        </p:scale>
        <p:origin x="1288" y="480"/>
      </p:cViewPr>
      <p:guideLst>
        <p:guide orient="horz" pos="29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15-04-2025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Het ongevalstype ‘In contact met arbeidsmiddel of object’ komt vaak voor in de sector Industrie (42% van de ongevallen in die sector). Hierbij gaat het in het merendeel van de gevallen om ongevallen waarbij het slachtoffer in contact kwam met bewegende delen van een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0EE7-6F88-AF16-1B65-2D1C7676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819B0E-AB4E-B6AF-28B7-C5D1DD45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EE57F5-3DE7-6496-0ECB-8E3A6E9D9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D1BDB1-10C8-7B64-281D-80D8B2DF3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09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9224-C667-0B32-5FBF-761DA3233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6B6623-0B9F-ABB4-BF56-F5AAF8E99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52BA57-090D-6858-549D-622E6E043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69F0BB-7AD3-9387-5F78-D0BC6DF94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ding, persoon, overdekt, engineering&#10;&#10;Door AI gegenereerde inhoud is mogelijk onjuist.">
            <a:extLst>
              <a:ext uri="{FF2B5EF4-FFF2-40B4-BE49-F238E27FC236}">
                <a16:creationId xmlns:a16="http://schemas.microsoft.com/office/drawing/2014/main" id="{329DF5CD-B8A7-8030-D8AE-37547F47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42" b="22464"/>
          <a:stretch/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Bedrijfsnaam en datum</a:t>
            </a:r>
          </a:p>
        </p:txBody>
      </p:sp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0" y="1400379"/>
            <a:ext cx="468348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nodig?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Bespreek het met je leidinggevende of neem contact op met de preventiemedewerker.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Raadpleeg een Verbetercoach van 5xbeter: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 de </a:t>
            </a:r>
            <a:r>
              <a:rPr lang="nl-NL" sz="20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Verbeterlijn: 0800 – 55 55 005</a:t>
            </a:r>
            <a:endParaRPr lang="nl-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218486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top 3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</a:p>
        </p:txBody>
      </p:sp>
      <p:pic>
        <p:nvPicPr>
          <p:cNvPr id="10" name="Afbeelding 9" descr="DD319700.jpg">
            <a:extLst>
              <a:ext uri="{FF2B5EF4-FFF2-40B4-BE49-F238E27FC236}">
                <a16:creationId xmlns:a16="http://schemas.microsoft.com/office/drawing/2014/main" id="{7B0F5CF6-F11B-D477-14A1-F3DF8C17C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73" b="10516"/>
          <a:stretch/>
        </p:blipFill>
        <p:spPr>
          <a:xfrm>
            <a:off x="7364478" y="1781005"/>
            <a:ext cx="3979381" cy="39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nl-NL" altLang="nl-NL" sz="1400" dirty="0">
                <a:solidFill>
                  <a:schemeClr val="bg1"/>
                </a:solidFill>
              </a:rPr>
              <a:t>Bron:  Monitor Arbeidsongevallen 2023 – Nederlandse Arbeidsinspectie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Groot aandeel in het aantal gemelde arbeidsongevallen.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491717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contact met arbeidsmiddel of object 26%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Metaalzaag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 descr="Afbeelding met tekst, schermopname, diagram, Kleurrijkheid&#10;&#10;Automatisch gegenereerde beschrijving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nl-NL" altLang="nl-NL" dirty="0"/>
              <a:t>Afgesloten ongevalsonderzoeken in 2023, opgesplitst naar ongevalstype.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achine, persoon, Werkplaats, overdekt&#10;&#10;Door AI gegenereerde inhoud is mogelijk onjuist.">
            <a:extLst>
              <a:ext uri="{FF2B5EF4-FFF2-40B4-BE49-F238E27FC236}">
                <a16:creationId xmlns:a16="http://schemas.microsoft.com/office/drawing/2014/main" id="{EB210452-979C-EE0E-DC1C-D91525C8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23" r="52"/>
          <a:stretch/>
        </p:blipFill>
        <p:spPr>
          <a:xfrm>
            <a:off x="6803665" y="1791983"/>
            <a:ext cx="4540195" cy="38992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Afscherming ontbreekt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ontbreekt, maar onvoldoende effectief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verwijderd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Verkeerde bediening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Oorzaak contact met bewegende delen: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overdekt, person&#10;&#10;Door AI gegenereerde inhoud is mogelijk onjuist.">
            <a:extLst>
              <a:ext uri="{FF2B5EF4-FFF2-40B4-BE49-F238E27FC236}">
                <a16:creationId xmlns:a16="http://schemas.microsoft.com/office/drawing/2014/main" id="{E15AFD75-41BB-F6CC-C481-9DDFC01D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225" r="23066"/>
          <a:stretch/>
        </p:blipFill>
        <p:spPr>
          <a:xfrm>
            <a:off x="6826954" y="1768649"/>
            <a:ext cx="4516906" cy="396212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165" r="1" b="51404"/>
          <a:stretch/>
        </p:blipFill>
        <p:spPr>
          <a:xfrm>
            <a:off x="-1" y="1407753"/>
            <a:ext cx="410626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pers: top 3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F1868E-8159-78B7-4D33-7BB32763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nl-NL" altLang="nl-NL" sz="2000" b="0" dirty="0" err="1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Nagrijpen</a:t>
            </a: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3A64135-5838-5924-E737-F66ABBD50940}"/>
              </a:ext>
            </a:extLst>
          </p:cNvPr>
          <p:cNvSpPr txBox="1">
            <a:spLocks/>
          </p:cNvSpPr>
          <p:nvPr/>
        </p:nvSpPr>
        <p:spPr>
          <a:xfrm>
            <a:off x="848139" y="3341220"/>
            <a:ext cx="8734773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Nakomen van de pers.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2317C57-997C-EC06-69A3-AF5C74136912}"/>
              </a:ext>
            </a:extLst>
          </p:cNvPr>
          <p:cNvSpPr txBox="1">
            <a:spLocks/>
          </p:cNvSpPr>
          <p:nvPr/>
        </p:nvSpPr>
        <p:spPr>
          <a:xfrm>
            <a:off x="843168" y="4001390"/>
            <a:ext cx="10246675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Het niet goed vastklemmen van het product.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EF192F5-6916-2F1C-1FAD-10A6827F9F42}"/>
              </a:ext>
            </a:extLst>
          </p:cNvPr>
          <p:cNvSpPr txBox="1">
            <a:spLocks/>
          </p:cNvSpPr>
          <p:nvPr/>
        </p:nvSpPr>
        <p:spPr>
          <a:xfrm>
            <a:off x="843168" y="4773327"/>
            <a:ext cx="6245261" cy="1579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Ernstig en blijvend letsel:</a:t>
            </a:r>
          </a:p>
          <a:p>
            <a:pPr marL="457200" algn="l">
              <a:lnSpc>
                <a:spcPct val="100000"/>
              </a:lnSpc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Amputatie en breuken van vingers of vingertoppen met functieverlies als gevolg.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Gesloten stempel zonder mogelijk knelgevaar door bewegende pers.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D04393-97B8-2222-F437-7605080BB04F}"/>
              </a:ext>
            </a:extLst>
          </p:cNvPr>
          <p:cNvSpPr txBox="1">
            <a:spLocks/>
          </p:cNvSpPr>
          <p:nvPr/>
        </p:nvSpPr>
        <p:spPr>
          <a:xfrm>
            <a:off x="848139" y="3011784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gesloten stempel/brievenbusopening (opening inclusief werkstuk kleiner dan 6 mm).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4E96F75-E73E-4298-5DCF-E1C0D6F18B01}"/>
              </a:ext>
            </a:extLst>
          </p:cNvPr>
          <p:cNvSpPr txBox="1">
            <a:spLocks/>
          </p:cNvSpPr>
          <p:nvPr/>
        </p:nvSpPr>
        <p:spPr>
          <a:xfrm>
            <a:off x="848139" y="3525364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Koppelscherm met bewegend voorscherm en vaste zijkanten.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5F1BAEC-79B6-7063-6F61-EDE2CEFC7B57}"/>
              </a:ext>
            </a:extLst>
          </p:cNvPr>
          <p:cNvSpPr txBox="1">
            <a:spLocks/>
          </p:cNvSpPr>
          <p:nvPr/>
        </p:nvSpPr>
        <p:spPr>
          <a:xfrm>
            <a:off x="848139" y="4011606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Vaste afscherming en automatische in- en uitvoer van materiaal.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74863D4-D28B-977B-1B0C-656E89FC7838}"/>
              </a:ext>
            </a:extLst>
          </p:cNvPr>
          <p:cNvSpPr txBox="1">
            <a:spLocks/>
          </p:cNvSpPr>
          <p:nvPr/>
        </p:nvSpPr>
        <p:spPr>
          <a:xfrm>
            <a:off x="848139" y="4497849"/>
            <a:ext cx="10804975" cy="459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Lichtschermbeveiliging (alleen bij pers met wrijvingskoppeling toegestaan).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5768C09-7967-3868-EDA8-7C17155FE5CB}"/>
              </a:ext>
            </a:extLst>
          </p:cNvPr>
          <p:cNvSpPr txBox="1">
            <a:spLocks/>
          </p:cNvSpPr>
          <p:nvPr/>
        </p:nvSpPr>
        <p:spPr>
          <a:xfrm>
            <a:off x="848139" y="4984093"/>
            <a:ext cx="10804975" cy="546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Tweehandenbediening (alleen bij pers met wrijvingskoppeling toegestaan).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E8B6F53-43FC-3B11-5962-F3E9B0D6240E}"/>
              </a:ext>
            </a:extLst>
          </p:cNvPr>
          <p:cNvSpPr txBox="1">
            <a:spLocks/>
          </p:cNvSpPr>
          <p:nvPr/>
        </p:nvSpPr>
        <p:spPr>
          <a:xfrm>
            <a:off x="848139" y="5557340"/>
            <a:ext cx="10804975" cy="4726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vliegwielafscherming.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31B8-16A6-0204-47D2-9DCEFA5E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A33EA-31D1-1A3C-6E09-011A27575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stekkers, kabels en aansluitingen onbeschadigd zijn.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050E04-B68B-F13B-60F8-4049B2F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73EAC9C-24EF-CE41-FC76-39F9165428E1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02D344C-7B20-2492-55ED-95E5026C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9FD43A28-5413-D3E2-3E15-DCB00C3D152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69ACB-682E-9F2F-3FF3-A139DA082F64}"/>
              </a:ext>
            </a:extLst>
          </p:cNvPr>
          <p:cNvSpPr txBox="1">
            <a:spLocks/>
          </p:cNvSpPr>
          <p:nvPr/>
        </p:nvSpPr>
        <p:spPr>
          <a:xfrm>
            <a:off x="848139" y="321979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aandrijftechniek onbeschadigd is.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4A8E815-5ACA-0E7F-818B-8FEB000547E3}"/>
              </a:ext>
            </a:extLst>
          </p:cNvPr>
          <p:cNvSpPr txBox="1">
            <a:spLocks/>
          </p:cNvSpPr>
          <p:nvPr/>
        </p:nvSpPr>
        <p:spPr>
          <a:xfrm>
            <a:off x="848139" y="3835790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noodstop onmiddellijk bereikbaar is tijdens gebruik.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4BC748A-FA0D-C19E-18E3-4EFF369ECC20}"/>
              </a:ext>
            </a:extLst>
          </p:cNvPr>
          <p:cNvSpPr txBox="1">
            <a:spLocks/>
          </p:cNvSpPr>
          <p:nvPr/>
        </p:nvSpPr>
        <p:spPr>
          <a:xfrm>
            <a:off x="848139" y="4611601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het vliegwiel afgeschermd is.</a:t>
            </a:r>
          </a:p>
        </p:txBody>
      </p:sp>
    </p:spTree>
    <p:extLst>
      <p:ext uri="{BB962C8B-B14F-4D97-AF65-F5344CB8AC3E}">
        <p14:creationId xmlns:p14="http://schemas.microsoft.com/office/powerpoint/2010/main" val="26001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32D4-258C-EE8C-9D6C-2F2E710F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7A2F0-801E-C4D6-A73E-A197AEDC5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87308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voor een schone en nette werkomgeving.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C8CD7B-DCB2-FF7E-4788-391F66C3A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584D56B-C166-0CA0-667C-5E6688910F07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476D4A6-8599-17B7-E7A3-75DCE12D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BAE22DBE-6A3C-F61F-31BD-CBCA5D90A9D5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bediening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F38546F-F377-4A01-15D9-504BABD4F903}"/>
              </a:ext>
            </a:extLst>
          </p:cNvPr>
          <p:cNvSpPr txBox="1">
            <a:spLocks/>
          </p:cNvSpPr>
          <p:nvPr/>
        </p:nvSpPr>
        <p:spPr>
          <a:xfrm>
            <a:off x="848139" y="317534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Controleer de remwerking elke dag.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BCEB1D5-EFD7-DDA5-20B0-C334585DFD34}"/>
              </a:ext>
            </a:extLst>
          </p:cNvPr>
          <p:cNvSpPr txBox="1">
            <a:spLocks/>
          </p:cNvSpPr>
          <p:nvPr/>
        </p:nvSpPr>
        <p:spPr>
          <a:xfrm>
            <a:off x="848139" y="3688927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noodknop.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C21DBE2-016C-9701-73CF-C3743376E206}"/>
              </a:ext>
            </a:extLst>
          </p:cNvPr>
          <p:cNvSpPr txBox="1">
            <a:spLocks/>
          </p:cNvSpPr>
          <p:nvPr/>
        </p:nvSpPr>
        <p:spPr>
          <a:xfrm>
            <a:off x="848139" y="4175169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Overbrug beveiligingen nooit.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924871-0272-DBF5-22D2-B23137E22798}"/>
              </a:ext>
            </a:extLst>
          </p:cNvPr>
          <p:cNvSpPr txBox="1">
            <a:spLocks/>
          </p:cNvSpPr>
          <p:nvPr/>
        </p:nvSpPr>
        <p:spPr>
          <a:xfrm>
            <a:off x="848139" y="4661412"/>
            <a:ext cx="10804975" cy="459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Ontbreken beveiligingen of zijn ze overbrugd, bespreek dit met je leidinggevende.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70BDC4-FE5E-8379-04AF-7DDD94CD8114}"/>
              </a:ext>
            </a:extLst>
          </p:cNvPr>
          <p:cNvSpPr txBox="1">
            <a:spLocks/>
          </p:cNvSpPr>
          <p:nvPr/>
        </p:nvSpPr>
        <p:spPr>
          <a:xfrm>
            <a:off x="848139" y="5147655"/>
            <a:ext cx="9846683" cy="9046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niet met werken als je twijfel hebt over de veiligheid van de machine, bespreek dit met je leidinggevende.</a:t>
            </a:r>
          </a:p>
        </p:txBody>
      </p:sp>
    </p:spTree>
    <p:extLst>
      <p:ext uri="{BB962C8B-B14F-4D97-AF65-F5344CB8AC3E}">
        <p14:creationId xmlns:p14="http://schemas.microsoft.com/office/powerpoint/2010/main" val="42751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57364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Pers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D7C48-F22D-4D4F-BB82-6FF88A6E5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7E6A1F-0C30-4FCE-8585-37F1663CEA17}">
  <ds:schemaRefs>
    <ds:schemaRef ds:uri="http://schemas.microsoft.com/office/2006/metadata/properties"/>
    <ds:schemaRef ds:uri="http://schemas.microsoft.com/office/infopath/2007/PartnerControls"/>
    <ds:schemaRef ds:uri="12fdb8f7-ceea-45b3-9244-f9361c6821fe"/>
    <ds:schemaRef ds:uri="cff0c8fd-28a4-4f13-a2ff-adbaff7ad42a"/>
  </ds:schemaRefs>
</ds:datastoreItem>
</file>

<file path=customXml/itemProps3.xml><?xml version="1.0" encoding="utf-8"?>
<ds:datastoreItem xmlns:ds="http://schemas.openxmlformats.org/officeDocument/2006/customXml" ds:itemID="{25E02D5B-5C3E-4165-B2ED-EB5465BC8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fdb8f7-ceea-45b3-9244-f9361c6821fe"/>
    <ds:schemaRef ds:uri="cff0c8fd-28a4-4f13-a2ff-adbaff7ad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484</Words>
  <Application>Microsoft Macintosh PowerPoint</Application>
  <PresentationFormat>Breedbeeld</PresentationFormat>
  <Paragraphs>68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Kantoorthema</vt:lpstr>
      <vt:lpstr>Aangepast ontwerp</vt:lpstr>
      <vt:lpstr>1_Aangepast ontwerp</vt:lpstr>
      <vt:lpstr>Toolbox Machineveiligheid: Pers</vt:lpstr>
      <vt:lpstr>Inhoud</vt:lpstr>
      <vt:lpstr>PowerPoint-presentatie</vt:lpstr>
      <vt:lpstr>Afscherming ontbreekt</vt:lpstr>
      <vt:lpstr>Nagrijpen.</vt:lpstr>
      <vt:lpstr>Gesloten stempel zonder mogelijk knelgevaar door bewegende pers.</vt:lpstr>
      <vt:lpstr>Check of de stekkers, kabels en aansluitingen onbeschadigd zijn.</vt:lpstr>
      <vt:lpstr>Zorg voor een schone en nette werkomgeving.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177</cp:revision>
  <dcterms:created xsi:type="dcterms:W3CDTF">2024-07-18T10:20:34Z</dcterms:created>
  <dcterms:modified xsi:type="dcterms:W3CDTF">2025-04-15T08:23:14Z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</Properties>
</file>